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E9F29-E5AA-4B22-B69D-1CA6EA260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21B86-0523-4319-B893-83A493125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EBBF2-D621-471F-A507-3A8D9E63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2E972-9641-4B81-819D-269623524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9D068-2A31-4811-9AEE-B364D089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3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55CB5-B2FF-461A-BC54-07D80710A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C2456-00D7-4D4D-9672-EDDA86FD5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E4BFF-8C30-4B67-883E-B5248022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0A5B5-F257-4D9C-8917-6108D335D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EBC8A-64F7-46F2-B6F5-0FE974419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27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8ED9-33FA-4066-A66A-07D2CA6DC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91C29-C748-41C6-BB85-DDAD309BD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B5333-16F8-4636-B5F9-089018537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7F42D-2C3F-44D7-81F6-1164F8CD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522CD-25A4-43C7-BCD5-42E57C89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88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D84FB-CF92-483F-B04F-32EA9B084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AE584-4C0F-48C0-AC32-12845BA93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9CF60-24E9-4360-A6A9-E6DD28559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86A28-EF98-4D31-B6C6-988375D5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73B58-3863-45FA-A61E-E1ED0A7F4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C22CA-2A5E-46B6-9B6A-9359C14C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01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3007-2858-4B58-B179-DDA291F01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266D5-6A16-492D-9546-355CD691A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D7CBE-8D76-454F-8557-6D2665C32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6BA66-99B5-414B-9630-9BFE54749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F333C-B8F4-42C6-8077-CD60D7DA8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A00FA2-020E-45FF-A949-CF9D2C298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8AA3D-D00B-4C6A-B0AF-54D66D86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87BE7-00DE-4621-82E9-494B74A4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46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4096C-CB44-47F5-BA73-5D94C863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C5B67-2148-4B97-8675-49DE7BACB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3D672-D411-492D-A5B1-13120F46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15EBE-D8A0-4D79-8798-C9D40260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39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751E5-E438-468C-BCDB-E2594D73E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7229D-501E-49F9-A3B9-5779B886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78701-0672-49FC-BC05-070B539EB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57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7BB18-0FB1-4100-BAA2-D742AC38C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BD2C0-8BE9-49E0-867F-68FD49D45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61363-AD94-48CF-9539-C08F871F7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92DA4-4F58-4352-89FD-9048F8EE0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410B2-B623-478C-8323-90FEE3CCB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07D9A4-E1A6-48D0-8F2F-A12EAB37B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9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990A-A965-4637-B6CE-43C7A512C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6CDC67-434E-4F9C-A671-BA54B3312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E47A7-2B1B-4A54-B416-5E75A3DE1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5AFEF-EA51-4557-85AB-CA96C4A2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6EFFB-750F-40D3-969A-281A3A964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968CE6-BD3C-400A-A6AD-0E3906DFF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8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0335-A597-47CB-91E6-7B1F71BE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32D37-798C-4D24-ACA6-B8F63431C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74B66-EC8C-4173-92FF-1CB830C8E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898C2-5F5A-449E-BA99-3BFA0137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C5DAA-44DB-43CE-9A8C-144952504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68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3DA753-2A43-424F-ADC3-6A1F8C88DD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E15C2-6631-4AB9-A750-3D3B81481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A9432-DAC0-43D1-9B14-4039B5A23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DD55A-9998-4650-8EC0-49816F7D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3978D-678A-4C37-B562-B0DF5CD67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FBE83E-70D6-4538-A644-DAE45793A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62681-66F8-4513-BB20-3908E9E78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CFE62-7364-4AB9-9D0F-0C9E8FA40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ECBF9-D729-4EA2-A6D1-BC2B77E8144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EE992-A00F-4360-975B-B16AD5379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EF76E-FEB0-4103-85A8-4B1AE8440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14EC-59B2-4FEA-B416-D1CD17449F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3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7" name="Freeform: Shape 22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FEC6E-E179-44C0-B049-7FCCEAFD3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2633" y="486287"/>
            <a:ext cx="4248318" cy="1952947"/>
          </a:xfrm>
          <a:noFill/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rgbClr val="080808"/>
                </a:solidFill>
                <a:latin typeface="Comic Sans MS" panose="030F0702030302020204" pitchFamily="66" charset="0"/>
              </a:rPr>
              <a:t>For My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8C270-912C-46ED-B690-9739286ED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7618" y="3070621"/>
            <a:ext cx="4378347" cy="640128"/>
          </a:xfrm>
          <a:noFill/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80808"/>
                </a:solidFill>
                <a:latin typeface="Comic Sans MS" panose="030F0702030302020204" pitchFamily="66" charset="0"/>
              </a:rPr>
              <a:t>I am Supporting</a:t>
            </a:r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0C661B50-6929-49AE-B678-D23F22C94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44943" y="1682590"/>
            <a:ext cx="856138" cy="856138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26">
            <a:extLst>
              <a:ext uri="{FF2B5EF4-FFF2-40B4-BE49-F238E27FC236}">
                <a16:creationId xmlns:a16="http://schemas.microsoft.com/office/drawing/2014/main" id="{FA4D2597-A2FE-4B0C-BB1F-540C5F25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46635" y="1669247"/>
            <a:ext cx="381459" cy="381459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52045E-6FA2-4225-A701-40339BF04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184" y="3390685"/>
            <a:ext cx="4427182" cy="2822328"/>
          </a:xfrm>
          <a:prstGeom prst="rect">
            <a:avLst/>
          </a:prstGeom>
        </p:spPr>
      </p:pic>
      <p:sp>
        <p:nvSpPr>
          <p:cNvPr id="40" name="Rectangle 28">
            <a:extLst>
              <a:ext uri="{FF2B5EF4-FFF2-40B4-BE49-F238E27FC236}">
                <a16:creationId xmlns:a16="http://schemas.microsoft.com/office/drawing/2014/main" id="{DA103EBF-224C-44F4-ACE5-79865767D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71328" y="5264552"/>
            <a:ext cx="723097" cy="72309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30">
            <a:extLst>
              <a:ext uri="{FF2B5EF4-FFF2-40B4-BE49-F238E27FC236}">
                <a16:creationId xmlns:a16="http://schemas.microsoft.com/office/drawing/2014/main" id="{87A5F9AD-A73A-480E-A9D0-4B4234677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655277" y="5293530"/>
            <a:ext cx="322181" cy="32218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C4E48-DB11-49C5-BE56-00266534F7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26" t="19150" r="9037" b="24814"/>
          <a:stretch/>
        </p:blipFill>
        <p:spPr>
          <a:xfrm>
            <a:off x="6667738" y="612256"/>
            <a:ext cx="4427182" cy="1701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0AE375-2891-491F-B2B7-852FC4633FB5}"/>
              </a:ext>
            </a:extLst>
          </p:cNvPr>
          <p:cNvSpPr txBox="1"/>
          <p:nvPr/>
        </p:nvSpPr>
        <p:spPr>
          <a:xfrm rot="18976022">
            <a:off x="2942346" y="5077610"/>
            <a:ext cx="24251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 </a:t>
            </a:r>
            <a:r>
              <a:rPr lang="en-GB" sz="2400" dirty="0"/>
              <a:t>By Finlay </a:t>
            </a:r>
            <a:r>
              <a:rPr lang="en-GB" sz="2600" dirty="0"/>
              <a:t>Barrass</a:t>
            </a:r>
          </a:p>
        </p:txBody>
      </p:sp>
    </p:spTree>
    <p:extLst>
      <p:ext uri="{BB962C8B-B14F-4D97-AF65-F5344CB8AC3E}">
        <p14:creationId xmlns:p14="http://schemas.microsoft.com/office/powerpoint/2010/main" val="110269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56224D-4836-4A13-B7AC-71777576D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Comic Sans MS" panose="030F0702030302020204" pitchFamily="66" charset="0"/>
              </a:rPr>
              <a:t>A bit about ‘Screech Owl Sanctuary’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24795-088F-4CDF-9B19-2598F5D37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069371"/>
            <a:ext cx="5306084" cy="5479013"/>
          </a:xfrm>
        </p:spPr>
        <p:txBody>
          <a:bodyPr anchor="ctr">
            <a:normAutofit/>
          </a:bodyPr>
          <a:lstStyle/>
          <a:p>
            <a:r>
              <a:rPr lang="en-GB" sz="2400" dirty="0">
                <a:solidFill>
                  <a:srgbClr val="000000"/>
                </a:solidFill>
              </a:rPr>
              <a:t>Screech owl sanctuary is a fun wildlife park that helps and protects owls.</a:t>
            </a:r>
          </a:p>
          <a:p>
            <a:r>
              <a:rPr lang="en-GB" sz="2400" dirty="0">
                <a:solidFill>
                  <a:srgbClr val="000000"/>
                </a:solidFill>
              </a:rPr>
              <a:t>Its near Newquay, Cornwall</a:t>
            </a:r>
          </a:p>
          <a:p>
            <a:r>
              <a:rPr lang="en-GB" sz="2400" dirty="0">
                <a:solidFill>
                  <a:srgbClr val="000000"/>
                </a:solidFill>
              </a:rPr>
              <a:t>It was founded by a lady called </a:t>
            </a:r>
            <a:r>
              <a:rPr lang="en-GB" sz="2400" b="1" u="sng" dirty="0">
                <a:solidFill>
                  <a:srgbClr val="000000"/>
                </a:solidFill>
              </a:rPr>
              <a:t>Carolyn Screech</a:t>
            </a:r>
            <a:r>
              <a:rPr lang="en-GB" sz="2400" dirty="0">
                <a:solidFill>
                  <a:srgbClr val="000000"/>
                </a:solidFill>
              </a:rPr>
              <a:t>.</a:t>
            </a:r>
          </a:p>
          <a:p>
            <a:r>
              <a:rPr lang="en-GB" sz="2400" dirty="0">
                <a:solidFill>
                  <a:srgbClr val="000000"/>
                </a:solidFill>
              </a:rPr>
              <a:t>They care for sick/injured and orphaned owls and fledgling owlets.</a:t>
            </a:r>
          </a:p>
          <a:p>
            <a:r>
              <a:rPr lang="en-GB" sz="2400" dirty="0">
                <a:solidFill>
                  <a:srgbClr val="000000"/>
                </a:solidFill>
              </a:rPr>
              <a:t>They rarely release their owls back into the wild for their own safety.</a:t>
            </a:r>
          </a:p>
          <a:p>
            <a:r>
              <a:rPr lang="en-GB" sz="2400" dirty="0">
                <a:solidFill>
                  <a:srgbClr val="000000"/>
                </a:solidFill>
              </a:rPr>
              <a:t>The sanctuary opened in 1990 and since has been home to hundreds of owls and other types of animals too.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1A7E0F-937B-40F0-8667-16C2BB8CC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300" y="158953"/>
            <a:ext cx="1560711" cy="9937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5DEC2E-DADB-4383-B3F2-25E28CE58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746" y="309616"/>
            <a:ext cx="2192975" cy="84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20A8F-F298-422C-B6A9-EF285DFE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592" y="434917"/>
            <a:ext cx="4727713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About their Owls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36D59-FF26-4582-8B81-4077D941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got their first Tawny owl in 1992, it was sick and a baby which they named Dougal later realising she was female. She stayed there until 2012 when she died at the age of 20.</a:t>
            </a:r>
          </a:p>
          <a:p>
            <a:r>
              <a:rPr lang="en-GB" dirty="0"/>
              <a:t>They have 5 different types of British owls, 6 types of European owls, 5 types of African owls, 7 American owl types, 1 from New Zealand, 1 from the west Indies and 6 types of Asian owls.</a:t>
            </a:r>
          </a:p>
          <a:p>
            <a:r>
              <a:rPr lang="en-GB" dirty="0"/>
              <a:t>Pretty much every enclosure has two of the same owls in them for breeding purposes.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78173-0E84-4186-A086-61585D0CA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553" y="230188"/>
            <a:ext cx="1558755" cy="992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0D32A1-FC62-4546-8559-159C08B8B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295" y="305916"/>
            <a:ext cx="2194750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3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A034DC13-4CA6-4DDF-96D6-2C1F3CD50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B83855D-F0F4-42E8-9047-A13022476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0414264F-D724-4E21-BE52-4728290DE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5">
              <a:extLst>
                <a:ext uri="{FF2B5EF4-FFF2-40B4-BE49-F238E27FC236}">
                  <a16:creationId xmlns:a16="http://schemas.microsoft.com/office/drawing/2014/main" id="{46C077DA-0626-4B9E-9211-446361F61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DD1DA1AE-C234-4948-AA7F-F7EBB9FE7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23A78588-E013-48A0-A140-E6C9A4F38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6C9A9D1-F5E1-4455-80F2-5E0DF4256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E3D790-4AEE-43E2-9C50-21FA9DC1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latin typeface="Comic Sans MS" panose="030F0702030302020204" pitchFamily="66" charset="0"/>
              </a:rPr>
              <a:t>Other Animals they care for.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07B47-853C-41C6-BDB2-337BE61C7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543175"/>
            <a:ext cx="3385635" cy="3363846"/>
          </a:xfrm>
        </p:spPr>
        <p:txBody>
          <a:bodyPr anchor="ctr">
            <a:normAutofit/>
          </a:bodyPr>
          <a:lstStyle/>
          <a:p>
            <a:r>
              <a:rPr lang="en-GB" sz="2000"/>
              <a:t>They don’t only protect owls they also have racoons, meerkats, alpacas, emus, pigmy goats and ponies.</a:t>
            </a:r>
          </a:p>
          <a:p>
            <a:endParaRPr lang="en-GB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7A72B5-7DDC-4B8B-AEF1-3B794DC3C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297" y="359172"/>
            <a:ext cx="1829760" cy="7014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3E6820-DE33-495F-943C-A82E672D0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597" y="2472475"/>
            <a:ext cx="2657430" cy="1494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AA6FB7-B68A-4C81-B604-855008695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639" y="4337807"/>
            <a:ext cx="2674069" cy="1504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383117-D520-4CB1-8AA0-241D03081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475" y="4272754"/>
            <a:ext cx="1246129" cy="16342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2B0B16-F0A3-40BB-B7B2-1F1133093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3444" y="226711"/>
            <a:ext cx="1560711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8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EEE4-1E01-4906-893D-BF956B94E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83" y="509238"/>
            <a:ext cx="6016920" cy="993734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Why I’ve chosen to sponsor The Owl Sanctuary and what I will do: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E2964-2C5A-4ABF-A4ED-DCDCF96A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042"/>
            <a:ext cx="10515600" cy="5068957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I’ve chosen the Owl Sanctuary because it’s one of my favourite places to visit when we go to Cornwall on Holiday.</a:t>
            </a:r>
          </a:p>
          <a:p>
            <a:endParaRPr lang="en-GB" dirty="0"/>
          </a:p>
          <a:p>
            <a:r>
              <a:rPr lang="en-GB" dirty="0"/>
              <a:t>The Coronavirus has meant they have had to close and furlough all of their staff, therefore with no visitors they’re not getting any income.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They desperately need money to: feed the animals every day, buy any medicine and pay the vet who uses the medicine and fix damaged enclosures.</a:t>
            </a:r>
          </a:p>
          <a:p>
            <a:r>
              <a:rPr lang="en-GB" dirty="0"/>
              <a:t>To raise money I will do a sponsored run of a 6km which is the perimeter of the area that a Barn owl ,my personal favourite, flies from its nest in winter to feed herself and her young.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44772-0540-41CB-84A9-CB03878B8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216" y="186585"/>
            <a:ext cx="2194750" cy="8413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825A65-35A1-45EA-AC5D-FD3E7594B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605" y="186585"/>
            <a:ext cx="1560711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13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C1633-A198-4D20-83C6-D7C859D7A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194" y="424707"/>
            <a:ext cx="4423348" cy="1325563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These are some pictures of Screech owl Sanctuary in action: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50A4E0-F6D9-4AE2-BFF3-58AC75735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673" y="277318"/>
            <a:ext cx="3308510" cy="18587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444426-86E8-40DF-843C-6C15718F3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341" y="2136099"/>
            <a:ext cx="3633785" cy="2044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87135B-1C22-445A-BCCA-0363F5068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700" y="277318"/>
            <a:ext cx="2044831" cy="2044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C9E70C-DEE8-4862-AD87-91B7975296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187" y="4483565"/>
            <a:ext cx="4832922" cy="1732230"/>
          </a:xfrm>
          <a:prstGeom prst="rect">
            <a:avLst/>
          </a:prstGeom>
        </p:spPr>
      </p:pic>
      <p:pic>
        <p:nvPicPr>
          <p:cNvPr id="9" name="Picture 8" descr="A picture containing person, outdoor, little, dog&#10;&#10;Description automatically generated">
            <a:extLst>
              <a:ext uri="{FF2B5EF4-FFF2-40B4-BE49-F238E27FC236}">
                <a16:creationId xmlns:a16="http://schemas.microsoft.com/office/drawing/2014/main" id="{C3802094-4559-437E-AB3B-5AB0ABC140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315" y="2386449"/>
            <a:ext cx="3145675" cy="4194233"/>
          </a:xfrm>
          <a:prstGeom prst="rect">
            <a:avLst/>
          </a:prstGeom>
        </p:spPr>
      </p:pic>
      <p:pic>
        <p:nvPicPr>
          <p:cNvPr id="11" name="Picture 10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77F24978-BC12-4F9B-B6EB-65E99FFE4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4" y="2285833"/>
            <a:ext cx="3221137" cy="429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6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364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For My </vt:lpstr>
      <vt:lpstr>A bit about ‘Screech Owl Sanctuary’</vt:lpstr>
      <vt:lpstr>About their Owls</vt:lpstr>
      <vt:lpstr>Other Animals they care for.</vt:lpstr>
      <vt:lpstr>Why I’ve chosen to sponsor The Owl Sanctuary and what I will do:</vt:lpstr>
      <vt:lpstr>These are some pictures of Screech owl Sanctuary in action: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My</dc:title>
  <dc:creator>Rich Barrass</dc:creator>
  <cp:lastModifiedBy>Karen Hopkins</cp:lastModifiedBy>
  <cp:revision>3</cp:revision>
  <dcterms:created xsi:type="dcterms:W3CDTF">2020-07-06T17:58:58Z</dcterms:created>
  <dcterms:modified xsi:type="dcterms:W3CDTF">2020-08-30T15:34:44Z</dcterms:modified>
</cp:coreProperties>
</file>